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834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4576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38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970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819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6257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048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2538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1833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4651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773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3538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C3663-9F12-4F12-ACEB-389A2FA4681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044C8-8432-4E9A-8544-840A7279CD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2996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角丸四角形 20"/>
          <p:cNvSpPr/>
          <p:nvPr/>
        </p:nvSpPr>
        <p:spPr>
          <a:xfrm>
            <a:off x="2355273" y="5661248"/>
            <a:ext cx="7481454" cy="1008113"/>
          </a:xfrm>
          <a:prstGeom prst="roundRect">
            <a:avLst/>
          </a:prstGeom>
          <a:gradFill>
            <a:gsLst>
              <a:gs pos="0">
                <a:schemeClr val="bg1"/>
              </a:gs>
              <a:gs pos="42000">
                <a:schemeClr val="accent3">
                  <a:lumMod val="40000"/>
                  <a:lumOff val="60000"/>
                </a:schemeClr>
              </a:gs>
            </a:gsLst>
            <a:lin ang="5400000" scaled="0"/>
          </a:gradFill>
          <a:ln w="190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03512" y="188640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zh-CN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度日本臨床衛生検査技師会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zh-CN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中四国支部医学検査学会（第</a:t>
            </a:r>
            <a:r>
              <a:rPr lang="en-US" altLang="ja-JP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59</a:t>
            </a:r>
            <a:r>
              <a:rPr lang="zh-CN" altLang="en-US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</a:t>
            </a:r>
            <a:r>
              <a:rPr lang="zh-CN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lang="en-US" altLang="zh-CN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081700" y="3621931"/>
            <a:ext cx="403052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日臨技大学医学部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lang="en-US" altLang="ja-JP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宮島　次郎</a:t>
            </a:r>
            <a:endParaRPr lang="en-US" altLang="zh-CN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857564" y="5723964"/>
            <a:ext cx="6478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利益相反の有無　：　無</a:t>
            </a:r>
            <a:endParaRPr lang="en-US" altLang="zh-CN" b="1" dirty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703512" y="2095982"/>
            <a:ext cx="8784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検査における・・・・・・・・</a:t>
            </a:r>
            <a:endParaRPr lang="en-US" altLang="zh-CN" sz="3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357197" y="6153828"/>
            <a:ext cx="74795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1600" dirty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この演題に関連し、開示すべき</a:t>
            </a:r>
            <a:r>
              <a:rPr lang="en-US" altLang="ja-JP" sz="1600" dirty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1600" dirty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関係にある企業などはありません。</a:t>
            </a:r>
            <a:endParaRPr lang="en-US" altLang="zh-CN" sz="1600" dirty="0">
              <a:solidFill>
                <a:sysClr val="windowText" lastClr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1524000" y="5373217"/>
            <a:ext cx="9144000" cy="0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3540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58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</dc:creator>
  <cp:lastModifiedBy>福島　里香（JCD）</cp:lastModifiedBy>
  <cp:revision>13</cp:revision>
  <dcterms:created xsi:type="dcterms:W3CDTF">2015-08-24T04:42:46Z</dcterms:created>
  <dcterms:modified xsi:type="dcterms:W3CDTF">2026-04-10T06:45:27Z</dcterms:modified>
</cp:coreProperties>
</file>